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58" r:id="rId3"/>
    <p:sldId id="259" r:id="rId4"/>
    <p:sldId id="300" r:id="rId5"/>
    <p:sldId id="28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壓傷的蘆葦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 Bruised Reed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壓傷的蘆葦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祂不折斷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bruised reed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He not break,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將殘的灯火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祂不吹滅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smoking flax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He not quench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耶穌肯體恤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祂是恩主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sympathetic,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gracious Lord,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89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祂愛我到底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kau-toe,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創始成終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Tender and loving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the end.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697071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1548</TotalTime>
  <Words>123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190</cp:revision>
  <dcterms:created xsi:type="dcterms:W3CDTF">2018-01-05T06:11:53Z</dcterms:created>
  <dcterms:modified xsi:type="dcterms:W3CDTF">2021-09-07T06:51:47Z</dcterms:modified>
</cp:coreProperties>
</file>